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5"/>
  </p:sldMasterIdLst>
  <p:notesMasterIdLst>
    <p:notesMasterId r:id="rId8"/>
  </p:notesMasterIdLst>
  <p:handoutMasterIdLst>
    <p:handoutMasterId r:id="rId9"/>
  </p:handoutMasterIdLst>
  <p:sldIdLst>
    <p:sldId id="414" r:id="rId6"/>
    <p:sldId id="415" r:id="rId7"/>
  </p:sldIdLst>
  <p:sldSz cx="12188825" cy="6858000"/>
  <p:notesSz cx="9874250"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5">
          <p15:clr>
            <a:srgbClr val="A4A3A4"/>
          </p15:clr>
        </p15:guide>
        <p15:guide id="3" orient="horz" pos="1999">
          <p15:clr>
            <a:srgbClr val="A4A3A4"/>
          </p15:clr>
        </p15:guide>
        <p15:guide id="4" pos="6765" userDrawn="1">
          <p15:clr>
            <a:srgbClr val="A4A3A4"/>
          </p15:clr>
        </p15:guide>
        <p15:guide id="5" pos="464">
          <p15:clr>
            <a:srgbClr val="A4A3A4"/>
          </p15:clr>
        </p15:guide>
        <p15:guide id="6" pos="3016">
          <p15:clr>
            <a:srgbClr val="A4A3A4"/>
          </p15:clr>
        </p15:guide>
        <p15:guide id="7" pos="3132">
          <p15:clr>
            <a:srgbClr val="A4A3A4"/>
          </p15:clr>
        </p15:guide>
      </p15:sldGuideLst>
    </p:ext>
    <p:ext uri="{2D200454-40CA-4A62-9FC3-DE9A4176ACB9}">
      <p15:notesGuideLst xmlns:p15="http://schemas.microsoft.com/office/powerpoint/2012/main">
        <p15:guide id="1" orient="horz" pos="2141">
          <p15:clr>
            <a:srgbClr val="A4A3A4"/>
          </p15:clr>
        </p15:guide>
        <p15:guide id="2" pos="311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Jeff" initials="BRJ" lastIdx="2" clrIdx="0"/>
  <p:cmAuthor id="1" name="eploof" initials="ehp" lastIdx="68" clrIdx="1"/>
  <p:cmAuthor id="2" name="Stuart Waldron" initials="IH" lastIdx="0" clrIdx="2"/>
  <p:cmAuthor id="3" name="Stuart Waldron"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1DB"/>
    <a:srgbClr val="AE1280"/>
    <a:srgbClr val="808082"/>
    <a:srgbClr val="128CAB"/>
    <a:srgbClr val="FF7E17"/>
    <a:srgbClr val="A5004C"/>
    <a:srgbClr val="00958B"/>
    <a:srgbClr val="26CEAD"/>
    <a:srgbClr val="58595B"/>
    <a:srgbClr val="4E55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9" autoAdjust="0"/>
    <p:restoredTop sz="94675" autoAdjust="0"/>
  </p:normalViewPr>
  <p:slideViewPr>
    <p:cSldViewPr snapToGrid="0">
      <p:cViewPr>
        <p:scale>
          <a:sx n="75" d="100"/>
          <a:sy n="75" d="100"/>
        </p:scale>
        <p:origin x="1194" y="1140"/>
      </p:cViewPr>
      <p:guideLst>
        <p:guide orient="horz" pos="3865"/>
        <p:guide orient="horz" pos="1999"/>
        <p:guide pos="6765"/>
        <p:guide pos="464"/>
        <p:guide pos="3016"/>
        <p:guide pos="3132"/>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32" d="100"/>
          <a:sy n="132" d="100"/>
        </p:scale>
        <p:origin x="-3384" y="-96"/>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126" y="0"/>
            <a:ext cx="4278841" cy="339884"/>
          </a:xfrm>
          <a:prstGeom prst="rect">
            <a:avLst/>
          </a:prstGeom>
        </p:spPr>
        <p:txBody>
          <a:bodyPr vert="horz" lIns="91440" tIns="45720" rIns="91440" bIns="45720" rtlCol="0"/>
          <a:lstStyle>
            <a:lvl1pPr algn="r">
              <a:defRPr sz="1200"/>
            </a:lvl1pPr>
          </a:lstStyle>
          <a:p>
            <a:fld id="{E72D30EF-8F20-0B47-8B5D-39A8BC29E860}" type="datetimeFigureOut">
              <a:rPr lang="en-US" smtClean="0"/>
              <a:pPr/>
              <a:t>5/6/2020</a:t>
            </a:fld>
            <a:endParaRPr lang="en-US"/>
          </a:p>
        </p:txBody>
      </p:sp>
      <p:sp>
        <p:nvSpPr>
          <p:cNvPr id="4" name="Footer Placeholder 3"/>
          <p:cNvSpPr>
            <a:spLocks noGrp="1"/>
          </p:cNvSpPr>
          <p:nvPr>
            <p:ph type="ftr" sz="quarter" idx="2"/>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126" y="6456612"/>
            <a:ext cx="4278841" cy="339884"/>
          </a:xfrm>
          <a:prstGeom prst="rect">
            <a:avLst/>
          </a:prstGeom>
        </p:spPr>
        <p:txBody>
          <a:bodyPr vert="horz" lIns="91440" tIns="45720" rIns="91440" bIns="45720" rtlCol="0" anchor="b"/>
          <a:lstStyle>
            <a:lvl1pPr algn="r">
              <a:defRPr sz="1200"/>
            </a:lvl1pPr>
          </a:lstStyle>
          <a:p>
            <a:fld id="{5AD7AEC5-6202-3E49-9724-6DF8556784EB}" type="slidenum">
              <a:rPr lang="en-US" smtClean="0"/>
              <a:pPr/>
              <a:t>‹#›</a:t>
            </a:fld>
            <a:endParaRPr lang="en-US"/>
          </a:p>
        </p:txBody>
      </p:sp>
    </p:spTree>
    <p:extLst>
      <p:ext uri="{BB962C8B-B14F-4D97-AF65-F5344CB8AC3E}">
        <p14:creationId xmlns:p14="http://schemas.microsoft.com/office/powerpoint/2010/main" val="1062686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3126" y="0"/>
            <a:ext cx="4278841" cy="339884"/>
          </a:xfrm>
          <a:prstGeom prst="rect">
            <a:avLst/>
          </a:prstGeom>
        </p:spPr>
        <p:txBody>
          <a:bodyPr vert="horz" lIns="91440" tIns="45720" rIns="91440" bIns="45720" rtlCol="0"/>
          <a:lstStyle>
            <a:lvl1pPr algn="r">
              <a:defRPr sz="1200"/>
            </a:lvl1pPr>
          </a:lstStyle>
          <a:p>
            <a:fld id="{77EDD36E-1E02-F241-9611-1F1D9EAAD326}" type="datetimeFigureOut">
              <a:rPr lang="en-US" smtClean="0"/>
              <a:pPr/>
              <a:t>5/6/2020</a:t>
            </a:fld>
            <a:endParaRPr lang="en-US"/>
          </a:p>
        </p:txBody>
      </p:sp>
      <p:sp>
        <p:nvSpPr>
          <p:cNvPr id="4" name="Slide Image Placeholder 3"/>
          <p:cNvSpPr>
            <a:spLocks noGrp="1" noRot="1" noChangeAspect="1"/>
          </p:cNvSpPr>
          <p:nvPr>
            <p:ph type="sldImg" idx="2"/>
          </p:nvPr>
        </p:nvSpPr>
        <p:spPr>
          <a:xfrm>
            <a:off x="2671763" y="509588"/>
            <a:ext cx="45307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28897"/>
            <a:ext cx="7899400" cy="305895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3126" y="6456612"/>
            <a:ext cx="4278841" cy="339884"/>
          </a:xfrm>
          <a:prstGeom prst="rect">
            <a:avLst/>
          </a:prstGeom>
        </p:spPr>
        <p:txBody>
          <a:bodyPr vert="horz" lIns="91440" tIns="45720" rIns="91440" bIns="45720" rtlCol="0" anchor="b"/>
          <a:lstStyle>
            <a:lvl1pPr algn="r">
              <a:defRPr sz="1200"/>
            </a:lvl1pPr>
          </a:lstStyle>
          <a:p>
            <a:fld id="{579786E7-EDAB-724E-B5AE-1BDD6B8AC677}" type="slidenum">
              <a:rPr lang="en-US" smtClean="0"/>
              <a:pPr/>
              <a:t>‹#›</a:t>
            </a:fld>
            <a:endParaRPr lang="en-US"/>
          </a:p>
        </p:txBody>
      </p:sp>
    </p:spTree>
    <p:extLst>
      <p:ext uri="{BB962C8B-B14F-4D97-AF65-F5344CB8AC3E}">
        <p14:creationId xmlns:p14="http://schemas.microsoft.com/office/powerpoint/2010/main" val="13062683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1</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a:t>
            </a:r>
            <a:r>
              <a:rPr lang="en-GB" dirty="0" err="1"/>
              <a:t>Struct</a:t>
            </a:r>
            <a:r>
              <a:rPr lang="en-GB" dirty="0"/>
              <a:t> for SPI1 and SPI2. The Access </a:t>
            </a:r>
            <a:r>
              <a:rPr lang="en-GB" dirty="0" err="1"/>
              <a:t>Struct</a:t>
            </a:r>
            <a:r>
              <a:rPr lang="en-GB" dirty="0"/>
              <a:t> is the interface of a driver to the middleware component or the user application.</a:t>
            </a:r>
          </a:p>
          <a:p>
            <a:endParaRPr lang="en-US" dirty="0"/>
          </a:p>
        </p:txBody>
      </p:sp>
      <p:sp>
        <p:nvSpPr>
          <p:cNvPr id="4" name="Slide Number Placeholder 3"/>
          <p:cNvSpPr>
            <a:spLocks noGrp="1"/>
          </p:cNvSpPr>
          <p:nvPr>
            <p:ph type="sldNum" sz="quarter" idx="10"/>
          </p:nvPr>
        </p:nvSpPr>
        <p:spPr/>
        <p:txBody>
          <a:bodyPr/>
          <a:lstStyle/>
          <a:p>
            <a:fld id="{579786E7-EDAB-724E-B5AE-1BDD6B8AC677}" type="slidenum">
              <a:rPr lang="en-US" smtClean="0"/>
              <a:pPr/>
              <a:t>2</a:t>
            </a:fld>
            <a:endParaRPr lang="en-US"/>
          </a:p>
        </p:txBody>
      </p:sp>
    </p:spTree>
    <p:extLst>
      <p:ext uri="{BB962C8B-B14F-4D97-AF65-F5344CB8AC3E}">
        <p14:creationId xmlns:p14="http://schemas.microsoft.com/office/powerpoint/2010/main" val="13461113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1440000"/>
            <a:ext cx="11037125" cy="1920000"/>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
        <p:nvSpPr>
          <p:cNvPr id="20" name="Subtitle 19"/>
          <p:cNvSpPr>
            <a:spLocks noGrp="1"/>
          </p:cNvSpPr>
          <p:nvPr>
            <p:ph type="subTitle" idx="1" hasCustomPrompt="1"/>
          </p:nvPr>
        </p:nvSpPr>
        <p:spPr>
          <a:xfrm>
            <a:off x="900000" y="3600000"/>
            <a:ext cx="11037125" cy="960000"/>
          </a:xfrm>
        </p:spPr>
        <p:txBody>
          <a:bodyPr lIns="0" tIns="0" rIns="0"/>
          <a:lstStyle>
            <a:lvl1pPr marL="36576" indent="0" algn="r">
              <a:spcBef>
                <a:spcPts val="0"/>
              </a:spcBef>
              <a:buNone/>
              <a:defRPr sz="32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a:t>Click to edit subtitle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779627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1997453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dirty="0"/>
          </a:p>
        </p:txBody>
      </p:sp>
    </p:spTree>
    <p:extLst>
      <p:ext uri="{BB962C8B-B14F-4D97-AF65-F5344CB8AC3E}">
        <p14:creationId xmlns:p14="http://schemas.microsoft.com/office/powerpoint/2010/main" val="6788071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earence check 1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5" y="1440000"/>
            <a:ext cx="11157425"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7" name="Rectangle 6"/>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8" name="Rectangle 7"/>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9" name="Rectangle 8"/>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
        <p:nvSpPr>
          <p:cNvPr id="11" name="Rectangle 10"/>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2" name="Rectangle 11"/>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learence check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5" name="Rectangle 4"/>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6" name="Rectangle 5"/>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7" name="Rectangle 6"/>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1" name="Straight Connector 10"/>
          <p:cNvCxnSpPr/>
          <p:nvPr/>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3" name="Content Placeholder 3"/>
          <p:cNvSpPr>
            <a:spLocks noGrp="1"/>
          </p:cNvSpPr>
          <p:nvPr>
            <p:ph sz="half" idx="2" hasCustomPrompt="1"/>
          </p:nvPr>
        </p:nvSpPr>
        <p:spPr>
          <a:xfrm>
            <a:off x="6076800" y="1440000"/>
            <a:ext cx="5560500"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0" name="Rectangle 9"/>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FFFFFF"/>
                </a:solidFill>
                <a:effectLst/>
                <a:latin typeface="Arial" charset="0"/>
                <a:ea typeface="MS PGothic" pitchFamily="34" charset="-128"/>
              </a:rPr>
              <a:t>Approximate</a:t>
            </a:r>
            <a:r>
              <a:rPr kumimoji="0" lang="en-US" sz="1000" b="1" i="0" u="none" strike="noStrike" cap="none" normalizeH="0" dirty="0">
                <a:ln>
                  <a:noFill/>
                </a:ln>
                <a:solidFill>
                  <a:srgbClr val="FFFFFF"/>
                </a:solidFill>
                <a:effectLst/>
                <a:latin typeface="Arial" charset="0"/>
                <a:ea typeface="MS PGothic" pitchFamily="34" charset="-128"/>
              </a:rPr>
              <a:t> clearance</a:t>
            </a:r>
            <a:endParaRPr kumimoji="0" lang="en-US" sz="1000" b="1" i="0" u="none" strike="noStrike" cap="none" normalizeH="0" baseline="0" dirty="0">
              <a:ln>
                <a:noFill/>
              </a:ln>
              <a:solidFill>
                <a:srgbClr val="FFFFFF"/>
              </a:solidFill>
              <a:effectLst/>
              <a:latin typeface="Arial" charset="0"/>
              <a:ea typeface="MS PGothic" pitchFamily="34" charset="-128"/>
            </a:endParaRPr>
          </a:p>
        </p:txBody>
      </p:sp>
      <p:sp>
        <p:nvSpPr>
          <p:cNvPr id="14" name="Rectangle 13"/>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dirty="0">
                <a:solidFill>
                  <a:srgbClr val="FFFFFF"/>
                </a:solidFill>
                <a:latin typeface="Arial" charset="0"/>
                <a:ea typeface="MS PGothic" pitchFamily="34" charset="-128"/>
              </a:rPr>
              <a:t>Approximate clearance</a:t>
            </a:r>
          </a:p>
        </p:txBody>
      </p:sp>
      <p:cxnSp>
        <p:nvCxnSpPr>
          <p:cNvPr id="15" name="Straight Connector 14"/>
          <p:cNvCxnSpPr/>
          <p:nvPr userDrawn="1"/>
        </p:nvCxnSpPr>
        <p:spPr>
          <a:xfrm>
            <a:off x="468663" y="1339852"/>
            <a:ext cx="0" cy="5067885"/>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53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ansistion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2796212"/>
            <a:ext cx="11037125" cy="1013625"/>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Tree>
    <p:extLst>
      <p:ext uri="{BB962C8B-B14F-4D97-AF65-F5344CB8AC3E}">
        <p14:creationId xmlns:p14="http://schemas.microsoft.com/office/powerpoint/2010/main" val="8394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1534990" y="2540000"/>
            <a:ext cx="9276208" cy="1479663"/>
          </a:xfrm>
        </p:spPr>
        <p:txBody>
          <a:bodyPr lIns="0" tIns="0" rIns="0" bIns="0">
            <a:noAutofit/>
          </a:bodyPr>
          <a:lstStyle>
            <a:lvl1pPr algn="l">
              <a:defRPr sz="3200" b="0" baseline="0">
                <a:solidFill>
                  <a:schemeClr val="accent1"/>
                </a:solidFill>
                <a:effectLst/>
              </a:defRPr>
            </a:lvl1pPr>
          </a:lstStyle>
          <a:p>
            <a:r>
              <a:rPr kumimoji="0" lang="en-GB" dirty="0"/>
              <a:t>Type or insert a quote into this box ensuring each line of text is as equal as possible.  There are three line to fill so please edit as required.  Character count </a:t>
            </a:r>
            <a:r>
              <a:rPr kumimoji="0" lang="en-GB" dirty="0" err="1"/>
              <a:t>approx</a:t>
            </a:r>
            <a:r>
              <a:rPr kumimoji="0" lang="en-GB" dirty="0"/>
              <a:t> 160</a:t>
            </a:r>
            <a:endParaRPr kumimoji="0" lang="en-US" dirty="0"/>
          </a:p>
        </p:txBody>
      </p:sp>
      <p:sp>
        <p:nvSpPr>
          <p:cNvPr id="12" name="TextBox 11"/>
          <p:cNvSpPr txBox="1"/>
          <p:nvPr userDrawn="1"/>
        </p:nvSpPr>
        <p:spPr>
          <a:xfrm>
            <a:off x="3358542" y="4515556"/>
            <a:ext cx="914400" cy="914400"/>
          </a:xfrm>
          <a:prstGeom prst="rect">
            <a:avLst/>
          </a:prstGeom>
        </p:spPr>
        <p:txBody>
          <a:bodyPr vert="horz" wrap="none" lIns="0" tIns="0" rIns="0" bIns="0" rtlCol="0" anchor="t">
            <a:normAutofit/>
          </a:bodyPr>
          <a:lstStyle/>
          <a:p>
            <a:endParaRPr lang="en-US" dirty="0"/>
          </a:p>
        </p:txBody>
      </p:sp>
      <p:sp>
        <p:nvSpPr>
          <p:cNvPr id="14" name="Text Placeholder 13"/>
          <p:cNvSpPr>
            <a:spLocks noGrp="1"/>
          </p:cNvSpPr>
          <p:nvPr>
            <p:ph type="body" sz="quarter" idx="11" hasCustomPrompt="1"/>
          </p:nvPr>
        </p:nvSpPr>
        <p:spPr>
          <a:xfrm>
            <a:off x="6180846" y="4524558"/>
            <a:ext cx="4710991" cy="546041"/>
          </a:xfrm>
        </p:spPr>
        <p:txBody>
          <a:bodyPr/>
          <a:lstStyle>
            <a:lvl1pPr marL="0" indent="0" algn="r">
              <a:buNone/>
              <a:defRPr sz="1200">
                <a:solidFill>
                  <a:srgbClr val="7F7F7F"/>
                </a:solidFill>
              </a:defRPr>
            </a:lvl1pPr>
            <a:lvl2pPr marL="538162" indent="0">
              <a:buNone/>
              <a:defRPr sz="1200">
                <a:solidFill>
                  <a:srgbClr val="7F7F7F"/>
                </a:solidFill>
              </a:defRPr>
            </a:lvl2pPr>
            <a:lvl3pPr marL="538162" indent="0">
              <a:buNone/>
              <a:defRPr sz="1200">
                <a:solidFill>
                  <a:srgbClr val="7F7F7F"/>
                </a:solidFill>
              </a:defRPr>
            </a:lvl3pPr>
            <a:lvl4pPr marL="538162" indent="0">
              <a:buNone/>
              <a:defRPr sz="1200">
                <a:solidFill>
                  <a:srgbClr val="7F7F7F"/>
                </a:solidFill>
              </a:defRPr>
            </a:lvl4pPr>
            <a:lvl5pPr marL="538162" indent="0">
              <a:buNone/>
              <a:defRPr sz="1200">
                <a:solidFill>
                  <a:srgbClr val="7F7F7F"/>
                </a:solidFill>
              </a:defRPr>
            </a:lvl5pPr>
          </a:lstStyle>
          <a:p>
            <a:pPr lvl="0"/>
            <a:r>
              <a:rPr lang="en-GB" dirty="0"/>
              <a:t>Type acknowledgement or source of statement</a:t>
            </a:r>
            <a:endParaRPr lang="en-US" dirty="0"/>
          </a:p>
        </p:txBody>
      </p:sp>
    </p:spTree>
    <p:extLst>
      <p:ext uri="{BB962C8B-B14F-4D97-AF65-F5344CB8AC3E}">
        <p14:creationId xmlns:p14="http://schemas.microsoft.com/office/powerpoint/2010/main" val="143271346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479874" y="336000"/>
            <a:ext cx="11160000" cy="576000"/>
          </a:xfrm>
          <a:prstGeom prst="rect">
            <a:avLst/>
          </a:prstGeom>
        </p:spPr>
        <p:txBody>
          <a:bodyPr vert="horz" lIns="0" tIns="0" rIns="0" bIns="0" anchor="t">
            <a:normAutofit/>
          </a:bodyPr>
          <a:lstStyle/>
          <a:p>
            <a:r>
              <a:rPr kumimoji="0" lang="en-GB" dirty="0"/>
              <a:t>Click to Edit Title</a:t>
            </a:r>
            <a:endParaRPr kumimoji="0" lang="en-US" dirty="0"/>
          </a:p>
        </p:txBody>
      </p:sp>
      <p:sp>
        <p:nvSpPr>
          <p:cNvPr id="4" name="Text Placeholder 3"/>
          <p:cNvSpPr>
            <a:spLocks noGrp="1"/>
          </p:cNvSpPr>
          <p:nvPr>
            <p:ph type="body" idx="1"/>
          </p:nvPr>
        </p:nvSpPr>
        <p:spPr>
          <a:xfrm>
            <a:off x="479875" y="1440000"/>
            <a:ext cx="11157425" cy="4680000"/>
          </a:xfrm>
          <a:prstGeom prst="rect">
            <a:avLst/>
          </a:prstGeom>
        </p:spPr>
        <p:txBody>
          <a:bodyPr vert="horz" lIns="0" tIns="0" rIns="0" bIns="0">
            <a:noAutofit/>
          </a:bodyPr>
          <a:lstStyle/>
          <a:p>
            <a:pPr lvl="0" eaLnBrk="1" latinLnBrk="0" hangingPunct="1"/>
            <a:r>
              <a:rPr kumimoji="0" lang="en-GB" dirty="0"/>
              <a:t>Click to edit text</a:t>
            </a:r>
          </a:p>
          <a:p>
            <a:pPr lvl="1" eaLnBrk="1" latinLnBrk="0" hangingPunct="1"/>
            <a:r>
              <a:rPr kumimoji="0" lang="en-GB" dirty="0"/>
              <a:t>Second level</a:t>
            </a:r>
          </a:p>
          <a:p>
            <a:pPr lvl="2" eaLnBrk="1" latinLnBrk="0" hangingPunct="1"/>
            <a:r>
              <a:rPr kumimoji="0" lang="en-GB" dirty="0"/>
              <a:t>Third level</a:t>
            </a:r>
          </a:p>
          <a:p>
            <a:pPr lvl="3" eaLnBrk="1" latinLnBrk="0" hangingPunct="1"/>
            <a:r>
              <a:rPr kumimoji="0" lang="en-GB" dirty="0"/>
              <a:t>Fourth level</a:t>
            </a:r>
          </a:p>
          <a:p>
            <a:pPr lvl="4" eaLnBrk="1" latinLnBrk="0" hangingPunct="1"/>
            <a:r>
              <a:rPr kumimoji="0" lang="en-GB" dirty="0"/>
              <a:t>Fifth level</a:t>
            </a:r>
            <a:endParaRPr kumimoji="0" lang="en-US" dirty="0"/>
          </a:p>
        </p:txBody>
      </p:sp>
      <p:sp>
        <p:nvSpPr>
          <p:cNvPr id="7" name="Slide Number Placeholder 4"/>
          <p:cNvSpPr txBox="1">
            <a:spLocks/>
          </p:cNvSpPr>
          <p:nvPr/>
        </p:nvSpPr>
        <p:spPr>
          <a:xfrm>
            <a:off x="477788" y="6559369"/>
            <a:ext cx="1303046" cy="240000"/>
          </a:xfrm>
          <a:prstGeom prst="rect">
            <a:avLst/>
          </a:prstGeom>
        </p:spPr>
        <p:txBody>
          <a:bodyPr vert="horz" lIns="0" tIns="0" bIns="0" anchor="t"/>
          <a:lstStyle>
            <a:defPPr>
              <a:defRPr lang="en-US"/>
            </a:defPPr>
            <a:lvl1pPr marL="0" algn="l" defTabSz="457200" rtl="0" eaLnBrk="1" latinLnBrk="0" hangingPunct="1">
              <a:defRPr kumimoji="0" sz="1000" kern="1200">
                <a:solidFill>
                  <a:schemeClr val="tx1"/>
                </a:solidFill>
                <a:latin typeface="+mn-lt"/>
                <a:ea typeface="+mn-ea"/>
                <a:cs typeface="Gill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fld id="{319DA607-C033-414D-8F05-C963E77EB547}" type="slidenum">
              <a:rPr lang="en-US" smtClean="0"/>
              <a:pPr marL="0" marR="0" indent="0" algn="l" defTabSz="457200" rtl="0" eaLnBrk="1" fontAlgn="auto" latinLnBrk="0" hangingPunct="1">
                <a:lnSpc>
                  <a:spcPct val="100000"/>
                </a:lnSpc>
                <a:spcBef>
                  <a:spcPts val="0"/>
                </a:spcBef>
                <a:spcAft>
                  <a:spcPts val="0"/>
                </a:spcAft>
                <a:buClrTx/>
                <a:buSzTx/>
                <a:buFontTx/>
                <a:buNone/>
                <a:tabLst/>
                <a:defRPr/>
              </a:pPr>
              <a:t>‹#›</a:t>
            </a:fld>
            <a:endParaRPr lang="en-US" dirty="0"/>
          </a:p>
          <a:p>
            <a:endParaRPr lang="en-US" b="0" dirty="0"/>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18" r:id="rId3"/>
    <p:sldLayoutId id="2147483719" r:id="rId4"/>
    <p:sldLayoutId id="2147483720" r:id="rId5"/>
    <p:sldLayoutId id="2147483721" r:id="rId6"/>
    <p:sldLayoutId id="2147483722" r:id="rId7"/>
    <p:sldLayoutId id="2147483723" r:id="rId8"/>
    <p:sldLayoutId id="2147483724" r:id="rId9"/>
  </p:sldLayoutIdLst>
  <p:hf sldNum="0" hdr="0" ftr="0" dt="0"/>
  <p:txStyles>
    <p:titleStyle>
      <a:lvl1pPr algn="l" rtl="0" eaLnBrk="1" latinLnBrk="0" hangingPunct="1">
        <a:spcBef>
          <a:spcPct val="0"/>
        </a:spcBef>
        <a:buNone/>
        <a:tabLst>
          <a:tab pos="2155825" algn="l"/>
        </a:tabLst>
        <a:defRPr kumimoji="0" sz="3800" b="0" i="0" kern="1200">
          <a:solidFill>
            <a:schemeClr val="accent1"/>
          </a:solidFill>
          <a:effectLst/>
          <a:latin typeface="Gill Sans MT"/>
          <a:ea typeface="+mj-ea"/>
          <a:cs typeface="Gill Sans MT"/>
        </a:defRPr>
      </a:lvl1pPr>
    </p:titleStyle>
    <p:bodyStyle>
      <a:lvl1pPr marL="265113" indent="-265113" algn="l" rtl="0" eaLnBrk="1" latinLnBrk="0" hangingPunct="1">
        <a:spcBef>
          <a:spcPts val="400"/>
        </a:spcBef>
        <a:buClr>
          <a:schemeClr val="accent5"/>
        </a:buClr>
        <a:buSzPct val="95000"/>
        <a:buFont typeface="Wingdings" charset="2"/>
        <a:buChar char="§"/>
        <a:defRPr kumimoji="0" sz="2400" b="0" i="0" kern="1200">
          <a:solidFill>
            <a:schemeClr val="tx1"/>
          </a:solidFill>
          <a:effectLst/>
          <a:latin typeface="Gill Sans MT"/>
          <a:ea typeface="+mn-ea"/>
          <a:cs typeface="Gill Sans MT"/>
        </a:defRPr>
      </a:lvl1pPr>
      <a:lvl2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2pPr>
      <a:lvl3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3pPr>
      <a:lvl4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4pPr>
      <a:lvl5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050474" y="2434068"/>
            <a:ext cx="3134420" cy="2738007"/>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6" name="TextBox 5"/>
          <p:cNvSpPr txBox="1"/>
          <p:nvPr/>
        </p:nvSpPr>
        <p:spPr bwMode="auto">
          <a:xfrm>
            <a:off x="3324226" y="3059886"/>
            <a:ext cx="1641380" cy="461665"/>
          </a:xfrm>
          <a:prstGeom prst="rect">
            <a:avLst/>
          </a:prstGeom>
          <a:solidFill>
            <a:schemeClr val="bg1">
              <a:lumMod val="85000"/>
            </a:schemeClr>
          </a:solidFill>
          <a:ln>
            <a:noFill/>
          </a:ln>
        </p:spPr>
        <p:txBody>
          <a:bodyPr wrap="square" rIns="144000">
            <a:spAutoFit/>
          </a:bodyPr>
          <a:lstStyle/>
          <a:p>
            <a:pPr algn="ctr">
              <a:defRPr/>
            </a:pPr>
            <a:r>
              <a:rPr lang="en-GB" sz="1200" b="1" dirty="0">
                <a:latin typeface="+mn-lt"/>
              </a:rPr>
              <a:t>Master Output  Slave Input (MOSI)</a:t>
            </a:r>
          </a:p>
        </p:txBody>
      </p:sp>
      <p:sp>
        <p:nvSpPr>
          <p:cNvPr id="10" name="TextBox 9"/>
          <p:cNvSpPr txBox="1"/>
          <p:nvPr/>
        </p:nvSpPr>
        <p:spPr bwMode="auto">
          <a:xfrm>
            <a:off x="3320035" y="2674535"/>
            <a:ext cx="1641380" cy="288000"/>
          </a:xfrm>
          <a:prstGeom prst="rect">
            <a:avLst/>
          </a:prstGeom>
          <a:solidFill>
            <a:schemeClr val="bg1">
              <a:lumMod val="85000"/>
            </a:schemeClr>
          </a:solidFill>
          <a:ln>
            <a:noFill/>
          </a:ln>
        </p:spPr>
        <p:txBody>
          <a:bodyPr wrap="square" rIns="144000">
            <a:spAutoFit/>
          </a:bodyPr>
          <a:lstStyle/>
          <a:p>
            <a:pPr algn="ctr">
              <a:defRPr/>
            </a:pPr>
            <a:r>
              <a:rPr lang="en-US" sz="1200" b="1" dirty="0">
                <a:latin typeface="+mn-lt"/>
              </a:rPr>
              <a:t>SPI Clock (SCK)</a:t>
            </a:r>
            <a:endParaRPr lang="en-GB" sz="1200" b="1" dirty="0">
              <a:latin typeface="+mn-lt"/>
            </a:endParaRPr>
          </a:p>
        </p:txBody>
      </p:sp>
      <p:sp>
        <p:nvSpPr>
          <p:cNvPr id="71" name="Rounded Rectangle 70"/>
          <p:cNvSpPr/>
          <p:nvPr/>
        </p:nvSpPr>
        <p:spPr bwMode="auto">
          <a:xfrm>
            <a:off x="1773049" y="1993225"/>
            <a:ext cx="3689267"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Device (Driver) </a:t>
            </a:r>
            <a:r>
              <a:rPr lang="en-US" sz="1600" b="1" dirty="0">
                <a:solidFill>
                  <a:schemeClr val="tx1"/>
                </a:solidFill>
                <a:latin typeface="Gill Sans MT" pitchFamily="34" charset="0"/>
                <a:cs typeface="Courier New" pitchFamily="49" charset="0"/>
              </a:rPr>
              <a:t>Under Test (DUT)</a:t>
            </a:r>
            <a:endParaRPr lang="en-GB" sz="1600" b="1" dirty="0">
              <a:solidFill>
                <a:schemeClr val="tx1"/>
              </a:solidFill>
              <a:latin typeface="Gill Sans MT" pitchFamily="34" charset="0"/>
              <a:cs typeface="Courier New" pitchFamily="49" charset="0"/>
            </a:endParaRPr>
          </a:p>
        </p:txBody>
      </p:sp>
      <p:sp>
        <p:nvSpPr>
          <p:cNvPr id="234" name="Rectangle 233"/>
          <p:cNvSpPr/>
          <p:nvPr/>
        </p:nvSpPr>
        <p:spPr bwMode="auto">
          <a:xfrm>
            <a:off x="2050473" y="2435349"/>
            <a:ext cx="3134421" cy="274418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133" name="TextBox 132">
            <a:extLst>
              <a:ext uri="{FF2B5EF4-FFF2-40B4-BE49-F238E27FC236}">
                <a16:creationId xmlns:a16="http://schemas.microsoft.com/office/drawing/2014/main" id="{AA5CEDF5-5997-4DF2-96EA-E00B6FE21B62}"/>
              </a:ext>
            </a:extLst>
          </p:cNvPr>
          <p:cNvSpPr txBox="1"/>
          <p:nvPr/>
        </p:nvSpPr>
        <p:spPr bwMode="auto">
          <a:xfrm>
            <a:off x="3320036" y="3594888"/>
            <a:ext cx="1641380" cy="461665"/>
          </a:xfrm>
          <a:prstGeom prst="rect">
            <a:avLst/>
          </a:prstGeom>
          <a:solidFill>
            <a:schemeClr val="bg1">
              <a:lumMod val="85000"/>
            </a:schemeClr>
          </a:solidFill>
          <a:ln>
            <a:noFill/>
          </a:ln>
        </p:spPr>
        <p:txBody>
          <a:bodyPr wrap="square" rIns="144000">
            <a:spAutoFit/>
          </a:bodyPr>
          <a:lstStyle/>
          <a:p>
            <a:pPr algn="ctr">
              <a:defRPr/>
            </a:pPr>
            <a:r>
              <a:rPr lang="en-GB" sz="1200" b="1" dirty="0">
                <a:latin typeface="+mn-lt"/>
              </a:rPr>
              <a:t>Master Input  Slave Output (MISO)</a:t>
            </a:r>
          </a:p>
        </p:txBody>
      </p:sp>
      <p:sp>
        <p:nvSpPr>
          <p:cNvPr id="134" name="TextBox 133">
            <a:extLst>
              <a:ext uri="{FF2B5EF4-FFF2-40B4-BE49-F238E27FC236}">
                <a16:creationId xmlns:a16="http://schemas.microsoft.com/office/drawing/2014/main" id="{A5185933-3B05-49D7-88D9-3F9AD5C49034}"/>
              </a:ext>
            </a:extLst>
          </p:cNvPr>
          <p:cNvSpPr txBox="1"/>
          <p:nvPr/>
        </p:nvSpPr>
        <p:spPr bwMode="auto">
          <a:xfrm>
            <a:off x="3320036" y="4129890"/>
            <a:ext cx="1641379" cy="288000"/>
          </a:xfrm>
          <a:prstGeom prst="rect">
            <a:avLst/>
          </a:prstGeom>
          <a:solidFill>
            <a:schemeClr val="bg1">
              <a:lumMod val="85000"/>
            </a:schemeClr>
          </a:solidFill>
          <a:ln>
            <a:noFill/>
          </a:ln>
        </p:spPr>
        <p:txBody>
          <a:bodyPr wrap="square" rIns="144000">
            <a:spAutoFit/>
          </a:bodyPr>
          <a:lstStyle/>
          <a:p>
            <a:pPr algn="ctr">
              <a:defRPr/>
            </a:pPr>
            <a:r>
              <a:rPr lang="en-US" sz="1200" b="1" dirty="0">
                <a:latin typeface="+mn-lt"/>
              </a:rPr>
              <a:t>Slave Select (SS)</a:t>
            </a:r>
            <a:endParaRPr lang="en-GB" sz="1200" b="1" dirty="0">
              <a:latin typeface="+mn-lt"/>
            </a:endParaRPr>
          </a:p>
        </p:txBody>
      </p:sp>
      <p:sp>
        <p:nvSpPr>
          <p:cNvPr id="135" name="TextBox 134">
            <a:extLst>
              <a:ext uri="{FF2B5EF4-FFF2-40B4-BE49-F238E27FC236}">
                <a16:creationId xmlns:a16="http://schemas.microsoft.com/office/drawing/2014/main" id="{3C9B1939-EB6D-4D12-9666-6E28C905B66E}"/>
              </a:ext>
            </a:extLst>
          </p:cNvPr>
          <p:cNvSpPr txBox="1"/>
          <p:nvPr/>
        </p:nvSpPr>
        <p:spPr bwMode="auto">
          <a:xfrm>
            <a:off x="3320035" y="4752735"/>
            <a:ext cx="1641380" cy="288000"/>
          </a:xfrm>
          <a:prstGeom prst="rect">
            <a:avLst/>
          </a:prstGeom>
          <a:solidFill>
            <a:schemeClr val="bg1">
              <a:lumMod val="85000"/>
            </a:schemeClr>
          </a:solidFill>
          <a:ln>
            <a:noFill/>
          </a:ln>
        </p:spPr>
        <p:txBody>
          <a:bodyPr wrap="square" rIns="144000">
            <a:spAutoFit/>
          </a:bodyPr>
          <a:lstStyle/>
          <a:p>
            <a:pPr algn="ctr">
              <a:defRPr/>
            </a:pPr>
            <a:r>
              <a:rPr lang="en-US" sz="1200" b="1" dirty="0">
                <a:latin typeface="+mn-lt"/>
              </a:rPr>
              <a:t>Ground (GND)</a:t>
            </a:r>
            <a:endParaRPr lang="en-GB" sz="1200" b="1" dirty="0">
              <a:latin typeface="+mn-lt"/>
            </a:endParaRPr>
          </a:p>
        </p:txBody>
      </p:sp>
      <p:sp>
        <p:nvSpPr>
          <p:cNvPr id="238" name="Title 237">
            <a:extLst>
              <a:ext uri="{FF2B5EF4-FFF2-40B4-BE49-F238E27FC236}">
                <a16:creationId xmlns:a16="http://schemas.microsoft.com/office/drawing/2014/main" id="{80D63FCD-51E2-4072-B3AA-78FBCF1C481F}"/>
              </a:ext>
            </a:extLst>
          </p:cNvPr>
          <p:cNvSpPr>
            <a:spLocks noGrp="1"/>
          </p:cNvSpPr>
          <p:nvPr>
            <p:ph type="title"/>
          </p:nvPr>
        </p:nvSpPr>
        <p:spPr/>
        <p:txBody>
          <a:bodyPr>
            <a:normAutofit fontScale="90000"/>
          </a:bodyPr>
          <a:lstStyle/>
          <a:p>
            <a:r>
              <a:rPr lang="en-US" dirty="0"/>
              <a:t>Test Mode Loopback pin connections</a:t>
            </a:r>
          </a:p>
        </p:txBody>
      </p:sp>
      <p:sp>
        <p:nvSpPr>
          <p:cNvPr id="171" name="Rounded Rectangle 70">
            <a:extLst>
              <a:ext uri="{FF2B5EF4-FFF2-40B4-BE49-F238E27FC236}">
                <a16:creationId xmlns:a16="http://schemas.microsoft.com/office/drawing/2014/main" id="{B1D1947C-EB88-434B-9AA6-313F41007DC2}"/>
              </a:ext>
            </a:extLst>
          </p:cNvPr>
          <p:cNvSpPr/>
          <p:nvPr/>
        </p:nvSpPr>
        <p:spPr bwMode="auto">
          <a:xfrm>
            <a:off x="1978244" y="2635207"/>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chemeClr val="tx1"/>
                </a:solidFill>
                <a:latin typeface="Gill Sans MT" pitchFamily="34" charset="0"/>
                <a:cs typeface="Courier New" pitchFamily="49" charset="0"/>
              </a:rPr>
              <a:t>SPI</a:t>
            </a:r>
            <a:endParaRPr lang="en-GB" sz="3200" b="1" dirty="0">
              <a:solidFill>
                <a:schemeClr val="tx1"/>
              </a:solidFill>
              <a:latin typeface="Gill Sans MT" pitchFamily="34" charset="0"/>
              <a:cs typeface="Courier New" pitchFamily="49" charset="0"/>
            </a:endParaRPr>
          </a:p>
        </p:txBody>
      </p:sp>
      <p:sp>
        <p:nvSpPr>
          <p:cNvPr id="244" name="Rectangle 243">
            <a:extLst>
              <a:ext uri="{FF2B5EF4-FFF2-40B4-BE49-F238E27FC236}">
                <a16:creationId xmlns:a16="http://schemas.microsoft.com/office/drawing/2014/main" id="{1BA3A443-9FAB-46B5-97A7-872D2DDDF126}"/>
              </a:ext>
            </a:extLst>
          </p:cNvPr>
          <p:cNvSpPr/>
          <p:nvPr/>
        </p:nvSpPr>
        <p:spPr>
          <a:xfrm>
            <a:off x="2373745" y="2602688"/>
            <a:ext cx="2679135" cy="190740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4" name="Connector: Elbow 223">
            <a:extLst>
              <a:ext uri="{FF2B5EF4-FFF2-40B4-BE49-F238E27FC236}">
                <a16:creationId xmlns:a16="http://schemas.microsoft.com/office/drawing/2014/main" id="{29451D30-A329-4B27-8FF5-EE92334462A6}"/>
              </a:ext>
            </a:extLst>
          </p:cNvPr>
          <p:cNvCxnSpPr>
            <a:cxnSpLocks/>
            <a:stCxn id="133" idx="3"/>
            <a:endCxn id="6" idx="3"/>
          </p:cNvCxnSpPr>
          <p:nvPr/>
        </p:nvCxnSpPr>
        <p:spPr>
          <a:xfrm flipV="1">
            <a:off x="4961416" y="3290719"/>
            <a:ext cx="4190" cy="535002"/>
          </a:xfrm>
          <a:prstGeom prst="bentConnector3">
            <a:avLst>
              <a:gd name="adj1" fmla="val 11352697"/>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4659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Title 237">
            <a:extLst>
              <a:ext uri="{FF2B5EF4-FFF2-40B4-BE49-F238E27FC236}">
                <a16:creationId xmlns:a16="http://schemas.microsoft.com/office/drawing/2014/main" id="{80D63FCD-51E2-4072-B3AA-78FBCF1C481F}"/>
              </a:ext>
            </a:extLst>
          </p:cNvPr>
          <p:cNvSpPr>
            <a:spLocks noGrp="1"/>
          </p:cNvSpPr>
          <p:nvPr>
            <p:ph type="title"/>
          </p:nvPr>
        </p:nvSpPr>
        <p:spPr/>
        <p:txBody>
          <a:bodyPr>
            <a:normAutofit fontScale="90000"/>
          </a:bodyPr>
          <a:lstStyle/>
          <a:p>
            <a:r>
              <a:rPr lang="en-US" dirty="0"/>
              <a:t>Test Mode SPI Server pin connections</a:t>
            </a:r>
          </a:p>
        </p:txBody>
      </p:sp>
      <p:sp>
        <p:nvSpPr>
          <p:cNvPr id="28" name="Rectangle 27">
            <a:extLst>
              <a:ext uri="{FF2B5EF4-FFF2-40B4-BE49-F238E27FC236}">
                <a16:creationId xmlns:a16="http://schemas.microsoft.com/office/drawing/2014/main" id="{4E3D0878-BD2F-4AB7-B44F-A4E93602F0C4}"/>
              </a:ext>
            </a:extLst>
          </p:cNvPr>
          <p:cNvSpPr/>
          <p:nvPr/>
        </p:nvSpPr>
        <p:spPr bwMode="auto">
          <a:xfrm>
            <a:off x="1307304" y="2309054"/>
            <a:ext cx="3134420" cy="2738007"/>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29" name="TextBox 28">
            <a:extLst>
              <a:ext uri="{FF2B5EF4-FFF2-40B4-BE49-F238E27FC236}">
                <a16:creationId xmlns:a16="http://schemas.microsoft.com/office/drawing/2014/main" id="{26428358-90C4-4CAA-B022-EF9478171E1A}"/>
              </a:ext>
            </a:extLst>
          </p:cNvPr>
          <p:cNvSpPr txBox="1"/>
          <p:nvPr/>
        </p:nvSpPr>
        <p:spPr bwMode="auto">
          <a:xfrm>
            <a:off x="2581056" y="2934872"/>
            <a:ext cx="1641380" cy="461665"/>
          </a:xfrm>
          <a:prstGeom prst="rect">
            <a:avLst/>
          </a:prstGeom>
          <a:solidFill>
            <a:schemeClr val="bg1">
              <a:lumMod val="85000"/>
            </a:schemeClr>
          </a:solidFill>
          <a:ln>
            <a:noFill/>
          </a:ln>
        </p:spPr>
        <p:txBody>
          <a:bodyPr wrap="square" rIns="144000">
            <a:spAutoFit/>
          </a:bodyPr>
          <a:lstStyle/>
          <a:p>
            <a:pPr algn="ctr">
              <a:defRPr/>
            </a:pPr>
            <a:r>
              <a:rPr lang="en-GB" sz="1200" b="1" dirty="0">
                <a:latin typeface="+mn-lt"/>
              </a:rPr>
              <a:t>Master Output  Slave Input (MOSI)</a:t>
            </a:r>
          </a:p>
        </p:txBody>
      </p:sp>
      <p:sp>
        <p:nvSpPr>
          <p:cNvPr id="34" name="TextBox 33">
            <a:extLst>
              <a:ext uri="{FF2B5EF4-FFF2-40B4-BE49-F238E27FC236}">
                <a16:creationId xmlns:a16="http://schemas.microsoft.com/office/drawing/2014/main" id="{89A48D16-2712-41B9-A4F8-89C36054F730}"/>
              </a:ext>
            </a:extLst>
          </p:cNvPr>
          <p:cNvSpPr txBox="1"/>
          <p:nvPr/>
        </p:nvSpPr>
        <p:spPr bwMode="auto">
          <a:xfrm>
            <a:off x="2576865" y="2549521"/>
            <a:ext cx="1641380" cy="288000"/>
          </a:xfrm>
          <a:prstGeom prst="rect">
            <a:avLst/>
          </a:prstGeom>
          <a:solidFill>
            <a:schemeClr val="bg1">
              <a:lumMod val="85000"/>
            </a:schemeClr>
          </a:solidFill>
          <a:ln>
            <a:noFill/>
          </a:ln>
        </p:spPr>
        <p:txBody>
          <a:bodyPr wrap="square" rIns="144000">
            <a:spAutoFit/>
          </a:bodyPr>
          <a:lstStyle/>
          <a:p>
            <a:pPr algn="ctr">
              <a:defRPr/>
            </a:pPr>
            <a:r>
              <a:rPr lang="en-US" sz="1200" b="1" dirty="0">
                <a:latin typeface="+mn-lt"/>
              </a:rPr>
              <a:t>SPI Clock (SCK)</a:t>
            </a:r>
            <a:endParaRPr lang="en-GB" sz="1200" b="1" dirty="0">
              <a:latin typeface="+mn-lt"/>
            </a:endParaRPr>
          </a:p>
        </p:txBody>
      </p:sp>
      <p:sp>
        <p:nvSpPr>
          <p:cNvPr id="35" name="Rounded Rectangle 70">
            <a:extLst>
              <a:ext uri="{FF2B5EF4-FFF2-40B4-BE49-F238E27FC236}">
                <a16:creationId xmlns:a16="http://schemas.microsoft.com/office/drawing/2014/main" id="{B6C027C0-6422-4774-B887-8A2D3029E246}"/>
              </a:ext>
            </a:extLst>
          </p:cNvPr>
          <p:cNvSpPr/>
          <p:nvPr/>
        </p:nvSpPr>
        <p:spPr bwMode="auto">
          <a:xfrm>
            <a:off x="1029879" y="1868211"/>
            <a:ext cx="3689267"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Device (Driver) </a:t>
            </a:r>
            <a:r>
              <a:rPr lang="en-US" sz="1600" b="1" dirty="0">
                <a:solidFill>
                  <a:schemeClr val="tx1"/>
                </a:solidFill>
                <a:latin typeface="Gill Sans MT" pitchFamily="34" charset="0"/>
                <a:cs typeface="Courier New" pitchFamily="49" charset="0"/>
              </a:rPr>
              <a:t>Under Test (DUT)</a:t>
            </a:r>
            <a:endParaRPr lang="en-GB" sz="1600" b="1" dirty="0">
              <a:solidFill>
                <a:schemeClr val="tx1"/>
              </a:solidFill>
              <a:latin typeface="Gill Sans MT" pitchFamily="34" charset="0"/>
              <a:cs typeface="Courier New" pitchFamily="49" charset="0"/>
            </a:endParaRPr>
          </a:p>
        </p:txBody>
      </p:sp>
      <p:sp>
        <p:nvSpPr>
          <p:cNvPr id="36" name="Rectangle 35">
            <a:extLst>
              <a:ext uri="{FF2B5EF4-FFF2-40B4-BE49-F238E27FC236}">
                <a16:creationId xmlns:a16="http://schemas.microsoft.com/office/drawing/2014/main" id="{EE26DCF4-8DA5-4003-93DC-9F7C84C4E85A}"/>
              </a:ext>
            </a:extLst>
          </p:cNvPr>
          <p:cNvSpPr/>
          <p:nvPr/>
        </p:nvSpPr>
        <p:spPr bwMode="auto">
          <a:xfrm>
            <a:off x="1307303" y="2310335"/>
            <a:ext cx="3134421" cy="274418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37" name="TextBox 36">
            <a:extLst>
              <a:ext uri="{FF2B5EF4-FFF2-40B4-BE49-F238E27FC236}">
                <a16:creationId xmlns:a16="http://schemas.microsoft.com/office/drawing/2014/main" id="{01701BDF-CF48-4C90-8EE1-9A5C98BACD5A}"/>
              </a:ext>
            </a:extLst>
          </p:cNvPr>
          <p:cNvSpPr txBox="1"/>
          <p:nvPr/>
        </p:nvSpPr>
        <p:spPr bwMode="auto">
          <a:xfrm>
            <a:off x="2576866" y="3469874"/>
            <a:ext cx="1641380" cy="461665"/>
          </a:xfrm>
          <a:prstGeom prst="rect">
            <a:avLst/>
          </a:prstGeom>
          <a:solidFill>
            <a:schemeClr val="bg1">
              <a:lumMod val="85000"/>
            </a:schemeClr>
          </a:solidFill>
          <a:ln>
            <a:noFill/>
          </a:ln>
        </p:spPr>
        <p:txBody>
          <a:bodyPr wrap="square" rIns="144000">
            <a:spAutoFit/>
          </a:bodyPr>
          <a:lstStyle/>
          <a:p>
            <a:pPr algn="ctr">
              <a:defRPr/>
            </a:pPr>
            <a:r>
              <a:rPr lang="en-GB" sz="1200" b="1" dirty="0">
                <a:latin typeface="+mn-lt"/>
              </a:rPr>
              <a:t>Master Input  Slave Output (MISO)</a:t>
            </a:r>
          </a:p>
        </p:txBody>
      </p:sp>
      <p:sp>
        <p:nvSpPr>
          <p:cNvPr id="38" name="TextBox 37">
            <a:extLst>
              <a:ext uri="{FF2B5EF4-FFF2-40B4-BE49-F238E27FC236}">
                <a16:creationId xmlns:a16="http://schemas.microsoft.com/office/drawing/2014/main" id="{C33D8BEB-D38E-42BD-9053-CF3047346ADB}"/>
              </a:ext>
            </a:extLst>
          </p:cNvPr>
          <p:cNvSpPr txBox="1"/>
          <p:nvPr/>
        </p:nvSpPr>
        <p:spPr bwMode="auto">
          <a:xfrm>
            <a:off x="2576866" y="4004876"/>
            <a:ext cx="1641379" cy="288000"/>
          </a:xfrm>
          <a:prstGeom prst="rect">
            <a:avLst/>
          </a:prstGeom>
          <a:solidFill>
            <a:schemeClr val="bg1">
              <a:lumMod val="85000"/>
            </a:schemeClr>
          </a:solidFill>
          <a:ln>
            <a:noFill/>
          </a:ln>
        </p:spPr>
        <p:txBody>
          <a:bodyPr wrap="square" rIns="144000">
            <a:spAutoFit/>
          </a:bodyPr>
          <a:lstStyle/>
          <a:p>
            <a:pPr algn="ctr">
              <a:defRPr/>
            </a:pPr>
            <a:r>
              <a:rPr lang="en-US" sz="1200" b="1" dirty="0">
                <a:latin typeface="+mn-lt"/>
              </a:rPr>
              <a:t>Slave Select (SS)</a:t>
            </a:r>
            <a:endParaRPr lang="en-GB" sz="1200" b="1" dirty="0">
              <a:latin typeface="+mn-lt"/>
            </a:endParaRPr>
          </a:p>
        </p:txBody>
      </p:sp>
      <p:sp>
        <p:nvSpPr>
          <p:cNvPr id="39" name="TextBox 38">
            <a:extLst>
              <a:ext uri="{FF2B5EF4-FFF2-40B4-BE49-F238E27FC236}">
                <a16:creationId xmlns:a16="http://schemas.microsoft.com/office/drawing/2014/main" id="{13D7A0BD-F64F-425E-B650-D9F64065FE3E}"/>
              </a:ext>
            </a:extLst>
          </p:cNvPr>
          <p:cNvSpPr txBox="1"/>
          <p:nvPr/>
        </p:nvSpPr>
        <p:spPr bwMode="auto">
          <a:xfrm>
            <a:off x="2576865" y="4627721"/>
            <a:ext cx="1641380" cy="288000"/>
          </a:xfrm>
          <a:prstGeom prst="rect">
            <a:avLst/>
          </a:prstGeom>
          <a:solidFill>
            <a:schemeClr val="bg1">
              <a:lumMod val="85000"/>
            </a:schemeClr>
          </a:solidFill>
          <a:ln>
            <a:noFill/>
          </a:ln>
        </p:spPr>
        <p:txBody>
          <a:bodyPr wrap="square" rIns="144000">
            <a:spAutoFit/>
          </a:bodyPr>
          <a:lstStyle/>
          <a:p>
            <a:pPr algn="ctr">
              <a:defRPr/>
            </a:pPr>
            <a:r>
              <a:rPr lang="en-US" sz="1200" b="1" dirty="0">
                <a:latin typeface="+mn-lt"/>
              </a:rPr>
              <a:t>Ground (GND)</a:t>
            </a:r>
            <a:endParaRPr lang="en-GB" sz="1200" b="1" dirty="0">
              <a:latin typeface="+mn-lt"/>
            </a:endParaRPr>
          </a:p>
        </p:txBody>
      </p:sp>
      <p:sp>
        <p:nvSpPr>
          <p:cNvPr id="40" name="Rounded Rectangle 70">
            <a:extLst>
              <a:ext uri="{FF2B5EF4-FFF2-40B4-BE49-F238E27FC236}">
                <a16:creationId xmlns:a16="http://schemas.microsoft.com/office/drawing/2014/main" id="{B9981047-83B9-43C0-9215-84310FDF9743}"/>
              </a:ext>
            </a:extLst>
          </p:cNvPr>
          <p:cNvSpPr/>
          <p:nvPr/>
        </p:nvSpPr>
        <p:spPr bwMode="auto">
          <a:xfrm>
            <a:off x="1235074" y="2510193"/>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chemeClr val="tx1"/>
                </a:solidFill>
                <a:latin typeface="Gill Sans MT" pitchFamily="34" charset="0"/>
                <a:cs typeface="Courier New" pitchFamily="49" charset="0"/>
              </a:rPr>
              <a:t>SPI</a:t>
            </a:r>
            <a:endParaRPr lang="en-GB" sz="3200" b="1" dirty="0">
              <a:solidFill>
                <a:schemeClr val="tx1"/>
              </a:solidFill>
              <a:latin typeface="Gill Sans MT" pitchFamily="34" charset="0"/>
              <a:cs typeface="Courier New" pitchFamily="49" charset="0"/>
            </a:endParaRPr>
          </a:p>
        </p:txBody>
      </p:sp>
      <p:sp>
        <p:nvSpPr>
          <p:cNvPr id="41" name="Rectangle 40">
            <a:extLst>
              <a:ext uri="{FF2B5EF4-FFF2-40B4-BE49-F238E27FC236}">
                <a16:creationId xmlns:a16="http://schemas.microsoft.com/office/drawing/2014/main" id="{F52EF456-4449-4137-9384-BE71C55D7EDB}"/>
              </a:ext>
            </a:extLst>
          </p:cNvPr>
          <p:cNvSpPr/>
          <p:nvPr/>
        </p:nvSpPr>
        <p:spPr>
          <a:xfrm>
            <a:off x="1630575" y="2477674"/>
            <a:ext cx="2679135" cy="190740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313AB21-4E47-440D-B7F6-0D4A8496810F}"/>
              </a:ext>
            </a:extLst>
          </p:cNvPr>
          <p:cNvSpPr/>
          <p:nvPr/>
        </p:nvSpPr>
        <p:spPr bwMode="auto">
          <a:xfrm>
            <a:off x="6158704" y="2321754"/>
            <a:ext cx="3134420" cy="2738007"/>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46" name="TextBox 45">
            <a:extLst>
              <a:ext uri="{FF2B5EF4-FFF2-40B4-BE49-F238E27FC236}">
                <a16:creationId xmlns:a16="http://schemas.microsoft.com/office/drawing/2014/main" id="{158F742B-8944-4D5D-BDEB-A49CA2422130}"/>
              </a:ext>
            </a:extLst>
          </p:cNvPr>
          <p:cNvSpPr txBox="1"/>
          <p:nvPr/>
        </p:nvSpPr>
        <p:spPr bwMode="auto">
          <a:xfrm>
            <a:off x="6384195" y="2934872"/>
            <a:ext cx="1641380" cy="461665"/>
          </a:xfrm>
          <a:prstGeom prst="rect">
            <a:avLst/>
          </a:prstGeom>
          <a:solidFill>
            <a:schemeClr val="bg1">
              <a:lumMod val="85000"/>
            </a:schemeClr>
          </a:solidFill>
          <a:ln>
            <a:noFill/>
          </a:ln>
        </p:spPr>
        <p:txBody>
          <a:bodyPr wrap="square" rIns="144000">
            <a:spAutoFit/>
          </a:bodyPr>
          <a:lstStyle/>
          <a:p>
            <a:pPr algn="ctr">
              <a:defRPr/>
            </a:pPr>
            <a:r>
              <a:rPr lang="en-GB" sz="1200" b="1" dirty="0">
                <a:latin typeface="+mn-lt"/>
              </a:rPr>
              <a:t>Master Output  Slave Input (MOSI)</a:t>
            </a:r>
          </a:p>
        </p:txBody>
      </p:sp>
      <p:sp>
        <p:nvSpPr>
          <p:cNvPr id="47" name="TextBox 46">
            <a:extLst>
              <a:ext uri="{FF2B5EF4-FFF2-40B4-BE49-F238E27FC236}">
                <a16:creationId xmlns:a16="http://schemas.microsoft.com/office/drawing/2014/main" id="{724F6ACF-C3A2-47D4-B2E5-D455322621AC}"/>
              </a:ext>
            </a:extLst>
          </p:cNvPr>
          <p:cNvSpPr txBox="1"/>
          <p:nvPr/>
        </p:nvSpPr>
        <p:spPr bwMode="auto">
          <a:xfrm>
            <a:off x="6380004" y="2549521"/>
            <a:ext cx="1641380" cy="288000"/>
          </a:xfrm>
          <a:prstGeom prst="rect">
            <a:avLst/>
          </a:prstGeom>
          <a:solidFill>
            <a:schemeClr val="bg1">
              <a:lumMod val="85000"/>
            </a:schemeClr>
          </a:solidFill>
          <a:ln>
            <a:noFill/>
          </a:ln>
        </p:spPr>
        <p:txBody>
          <a:bodyPr wrap="square" rIns="144000">
            <a:spAutoFit/>
          </a:bodyPr>
          <a:lstStyle/>
          <a:p>
            <a:pPr algn="ctr">
              <a:defRPr/>
            </a:pPr>
            <a:r>
              <a:rPr lang="en-US" sz="1200" b="1" dirty="0">
                <a:latin typeface="+mn-lt"/>
              </a:rPr>
              <a:t>SPI Clock (SCK)</a:t>
            </a:r>
            <a:endParaRPr lang="en-GB" sz="1200" b="1" dirty="0">
              <a:latin typeface="+mn-lt"/>
            </a:endParaRPr>
          </a:p>
        </p:txBody>
      </p:sp>
      <p:sp>
        <p:nvSpPr>
          <p:cNvPr id="48" name="Rounded Rectangle 70">
            <a:extLst>
              <a:ext uri="{FF2B5EF4-FFF2-40B4-BE49-F238E27FC236}">
                <a16:creationId xmlns:a16="http://schemas.microsoft.com/office/drawing/2014/main" id="{5AE1F956-08BD-4BAE-B389-7EA01DC9E2AE}"/>
              </a:ext>
            </a:extLst>
          </p:cNvPr>
          <p:cNvSpPr/>
          <p:nvPr/>
        </p:nvSpPr>
        <p:spPr bwMode="auto">
          <a:xfrm>
            <a:off x="5881279" y="1880911"/>
            <a:ext cx="3689267"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SPI Server</a:t>
            </a:r>
            <a:endParaRPr lang="en-GB" sz="1600" b="1" dirty="0">
              <a:solidFill>
                <a:schemeClr val="tx1"/>
              </a:solidFill>
              <a:latin typeface="Gill Sans MT" pitchFamily="34" charset="0"/>
              <a:cs typeface="Courier New" pitchFamily="49" charset="0"/>
            </a:endParaRPr>
          </a:p>
        </p:txBody>
      </p:sp>
      <p:sp>
        <p:nvSpPr>
          <p:cNvPr id="49" name="Rectangle 48">
            <a:extLst>
              <a:ext uri="{FF2B5EF4-FFF2-40B4-BE49-F238E27FC236}">
                <a16:creationId xmlns:a16="http://schemas.microsoft.com/office/drawing/2014/main" id="{8C9CD88D-87F3-4594-A8CC-3B11F5888DC0}"/>
              </a:ext>
            </a:extLst>
          </p:cNvPr>
          <p:cNvSpPr/>
          <p:nvPr/>
        </p:nvSpPr>
        <p:spPr bwMode="auto">
          <a:xfrm>
            <a:off x="6158703" y="2323035"/>
            <a:ext cx="3134421" cy="274418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p>
        </p:txBody>
      </p:sp>
      <p:sp>
        <p:nvSpPr>
          <p:cNvPr id="50" name="TextBox 49">
            <a:extLst>
              <a:ext uri="{FF2B5EF4-FFF2-40B4-BE49-F238E27FC236}">
                <a16:creationId xmlns:a16="http://schemas.microsoft.com/office/drawing/2014/main" id="{A02DF2B7-1EA5-43A0-804C-97399D6C6669}"/>
              </a:ext>
            </a:extLst>
          </p:cNvPr>
          <p:cNvSpPr txBox="1"/>
          <p:nvPr/>
        </p:nvSpPr>
        <p:spPr bwMode="auto">
          <a:xfrm>
            <a:off x="6380005" y="3469874"/>
            <a:ext cx="1641380" cy="461665"/>
          </a:xfrm>
          <a:prstGeom prst="rect">
            <a:avLst/>
          </a:prstGeom>
          <a:solidFill>
            <a:schemeClr val="bg1">
              <a:lumMod val="85000"/>
            </a:schemeClr>
          </a:solidFill>
          <a:ln>
            <a:noFill/>
          </a:ln>
        </p:spPr>
        <p:txBody>
          <a:bodyPr wrap="square" rIns="144000">
            <a:spAutoFit/>
          </a:bodyPr>
          <a:lstStyle/>
          <a:p>
            <a:pPr algn="ctr">
              <a:defRPr/>
            </a:pPr>
            <a:r>
              <a:rPr lang="en-GB" sz="1200" b="1" dirty="0">
                <a:latin typeface="+mn-lt"/>
              </a:rPr>
              <a:t>Master Input  Slave Output (MISO)</a:t>
            </a:r>
          </a:p>
        </p:txBody>
      </p:sp>
      <p:sp>
        <p:nvSpPr>
          <p:cNvPr id="51" name="TextBox 50">
            <a:extLst>
              <a:ext uri="{FF2B5EF4-FFF2-40B4-BE49-F238E27FC236}">
                <a16:creationId xmlns:a16="http://schemas.microsoft.com/office/drawing/2014/main" id="{AB9D1D9B-DEA3-413E-BB2D-C9DA849D7D8B}"/>
              </a:ext>
            </a:extLst>
          </p:cNvPr>
          <p:cNvSpPr txBox="1"/>
          <p:nvPr/>
        </p:nvSpPr>
        <p:spPr bwMode="auto">
          <a:xfrm>
            <a:off x="6380005" y="4004876"/>
            <a:ext cx="1641379" cy="288000"/>
          </a:xfrm>
          <a:prstGeom prst="rect">
            <a:avLst/>
          </a:prstGeom>
          <a:solidFill>
            <a:schemeClr val="bg1">
              <a:lumMod val="85000"/>
            </a:schemeClr>
          </a:solidFill>
          <a:ln>
            <a:noFill/>
          </a:ln>
        </p:spPr>
        <p:txBody>
          <a:bodyPr wrap="square" rIns="144000">
            <a:spAutoFit/>
          </a:bodyPr>
          <a:lstStyle/>
          <a:p>
            <a:pPr algn="ctr">
              <a:defRPr/>
            </a:pPr>
            <a:r>
              <a:rPr lang="en-US" sz="1200" b="1" dirty="0">
                <a:latin typeface="+mn-lt"/>
              </a:rPr>
              <a:t>Slave Select (SS)</a:t>
            </a:r>
            <a:endParaRPr lang="en-GB" sz="1200" b="1" dirty="0">
              <a:latin typeface="+mn-lt"/>
            </a:endParaRPr>
          </a:p>
        </p:txBody>
      </p:sp>
      <p:sp>
        <p:nvSpPr>
          <p:cNvPr id="52" name="TextBox 51">
            <a:extLst>
              <a:ext uri="{FF2B5EF4-FFF2-40B4-BE49-F238E27FC236}">
                <a16:creationId xmlns:a16="http://schemas.microsoft.com/office/drawing/2014/main" id="{FBE7DA94-C6A8-4CB9-85D5-9E4C2D52BD62}"/>
              </a:ext>
            </a:extLst>
          </p:cNvPr>
          <p:cNvSpPr txBox="1"/>
          <p:nvPr/>
        </p:nvSpPr>
        <p:spPr bwMode="auto">
          <a:xfrm>
            <a:off x="6380004" y="4627721"/>
            <a:ext cx="1641380" cy="288000"/>
          </a:xfrm>
          <a:prstGeom prst="rect">
            <a:avLst/>
          </a:prstGeom>
          <a:solidFill>
            <a:schemeClr val="bg1">
              <a:lumMod val="85000"/>
            </a:schemeClr>
          </a:solidFill>
          <a:ln>
            <a:noFill/>
          </a:ln>
        </p:spPr>
        <p:txBody>
          <a:bodyPr wrap="square" rIns="144000">
            <a:spAutoFit/>
          </a:bodyPr>
          <a:lstStyle/>
          <a:p>
            <a:pPr algn="ctr">
              <a:defRPr/>
            </a:pPr>
            <a:r>
              <a:rPr lang="en-US" sz="1200" b="1" dirty="0">
                <a:latin typeface="+mn-lt"/>
              </a:rPr>
              <a:t>Ground (GND)</a:t>
            </a:r>
            <a:endParaRPr lang="en-GB" sz="1200" b="1" dirty="0">
              <a:latin typeface="+mn-lt"/>
            </a:endParaRPr>
          </a:p>
        </p:txBody>
      </p:sp>
      <p:sp>
        <p:nvSpPr>
          <p:cNvPr id="53" name="Rounded Rectangle 70">
            <a:extLst>
              <a:ext uri="{FF2B5EF4-FFF2-40B4-BE49-F238E27FC236}">
                <a16:creationId xmlns:a16="http://schemas.microsoft.com/office/drawing/2014/main" id="{D8F75C2F-E994-4298-B7E3-6326E6C87F54}"/>
              </a:ext>
            </a:extLst>
          </p:cNvPr>
          <p:cNvSpPr/>
          <p:nvPr/>
        </p:nvSpPr>
        <p:spPr bwMode="auto">
          <a:xfrm>
            <a:off x="7635278" y="2510193"/>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chemeClr val="tx1"/>
                </a:solidFill>
                <a:latin typeface="Gill Sans MT" pitchFamily="34" charset="0"/>
                <a:cs typeface="Courier New" pitchFamily="49" charset="0"/>
              </a:rPr>
              <a:t>SPI</a:t>
            </a:r>
            <a:endParaRPr lang="en-GB" sz="3200" b="1" dirty="0">
              <a:solidFill>
                <a:schemeClr val="tx1"/>
              </a:solidFill>
              <a:latin typeface="Gill Sans MT" pitchFamily="34" charset="0"/>
              <a:cs typeface="Courier New" pitchFamily="49" charset="0"/>
            </a:endParaRPr>
          </a:p>
        </p:txBody>
      </p:sp>
      <p:sp>
        <p:nvSpPr>
          <p:cNvPr id="54" name="Rectangle 53">
            <a:extLst>
              <a:ext uri="{FF2B5EF4-FFF2-40B4-BE49-F238E27FC236}">
                <a16:creationId xmlns:a16="http://schemas.microsoft.com/office/drawing/2014/main" id="{067DFCB9-7497-4177-B91C-257DFEB03945}"/>
              </a:ext>
            </a:extLst>
          </p:cNvPr>
          <p:cNvSpPr/>
          <p:nvPr/>
        </p:nvSpPr>
        <p:spPr>
          <a:xfrm>
            <a:off x="6273801" y="2490374"/>
            <a:ext cx="2745762" cy="190740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515B8C4F-D36B-4E33-9333-574608A2712D}"/>
              </a:ext>
            </a:extLst>
          </p:cNvPr>
          <p:cNvCxnSpPr>
            <a:cxnSpLocks/>
            <a:stCxn id="34" idx="3"/>
            <a:endCxn id="47" idx="1"/>
          </p:cNvCxnSpPr>
          <p:nvPr/>
        </p:nvCxnSpPr>
        <p:spPr>
          <a:xfrm>
            <a:off x="4218245" y="2693521"/>
            <a:ext cx="2161759"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9D97E3E-80A1-41BB-947A-BEED4FA7E986}"/>
              </a:ext>
            </a:extLst>
          </p:cNvPr>
          <p:cNvCxnSpPr>
            <a:cxnSpLocks/>
            <a:stCxn id="29" idx="3"/>
            <a:endCxn id="46" idx="1"/>
          </p:cNvCxnSpPr>
          <p:nvPr/>
        </p:nvCxnSpPr>
        <p:spPr>
          <a:xfrm>
            <a:off x="4222436" y="3165705"/>
            <a:ext cx="2161759"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AB55785D-4F83-4E11-96DE-7A8DDB0F3127}"/>
              </a:ext>
            </a:extLst>
          </p:cNvPr>
          <p:cNvCxnSpPr>
            <a:cxnSpLocks/>
          </p:cNvCxnSpPr>
          <p:nvPr/>
        </p:nvCxnSpPr>
        <p:spPr>
          <a:xfrm>
            <a:off x="4218245" y="3700706"/>
            <a:ext cx="2161759"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93AB8576-15EE-4A82-ABEF-6A271B246C12}"/>
              </a:ext>
            </a:extLst>
          </p:cNvPr>
          <p:cNvCxnSpPr>
            <a:cxnSpLocks/>
            <a:stCxn id="38" idx="3"/>
            <a:endCxn id="51" idx="1"/>
          </p:cNvCxnSpPr>
          <p:nvPr/>
        </p:nvCxnSpPr>
        <p:spPr>
          <a:xfrm>
            <a:off x="4218245" y="4148876"/>
            <a:ext cx="2161760"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676735E5-1699-48C3-AAB8-5DACC2A7A00D}"/>
              </a:ext>
            </a:extLst>
          </p:cNvPr>
          <p:cNvCxnSpPr>
            <a:cxnSpLocks/>
            <a:stCxn id="39" idx="3"/>
            <a:endCxn id="52" idx="1"/>
          </p:cNvCxnSpPr>
          <p:nvPr/>
        </p:nvCxnSpPr>
        <p:spPr>
          <a:xfrm>
            <a:off x="4218245" y="4771721"/>
            <a:ext cx="2161759"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94927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M PPT Template 2014 Public">
  <a:themeElements>
    <a:clrScheme name="Custom 13">
      <a:dk1>
        <a:srgbClr val="000000"/>
      </a:dk1>
      <a:lt1>
        <a:srgbClr val="FFFFFF"/>
      </a:lt1>
      <a:dk2>
        <a:srgbClr val="61116A"/>
      </a:dk2>
      <a:lt2>
        <a:srgbClr val="F68A33"/>
      </a:lt2>
      <a:accent1>
        <a:srgbClr val="128CAB"/>
      </a:accent1>
      <a:accent2>
        <a:srgbClr val="ED174F"/>
      </a:accent2>
      <a:accent3>
        <a:srgbClr val="26CEAD"/>
      </a:accent3>
      <a:accent4>
        <a:srgbClr val="F68A33"/>
      </a:accent4>
      <a:accent5>
        <a:srgbClr val="00B1DB"/>
      </a:accent5>
      <a:accent6>
        <a:srgbClr val="61116A"/>
      </a:accent6>
      <a:hlink>
        <a:srgbClr val="128CAB"/>
      </a:hlink>
      <a:folHlink>
        <a:srgbClr val="9A8B7C"/>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noFill/>
        <a:ln>
          <a:solidFill>
            <a:schemeClr val="accent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documentManagement>
    <AlternateThumbnailUrl xmlns="http://schemas.microsoft.com/sharepoint/v3">
      <Url xsi:nil="true"/>
      <Description xsi:nil="true"/>
    </AlternateThumbnailUrl>
    <ImageCreateDate xmlns="http://schemas.microsoft.com/sharepoint/v3" xsi:nil="true"/>
    <Description xmlns="http://schemas.microsoft.com/sharepoint/v3" xsi:nil="true"/>
    <_dlc_DocId xmlns="f2ad5090-61a8-4b8c-ab70-68f4ff4d1933">ARM-ECM-0151353</_dlc_DocId>
    <_dlc_DocIdUrl xmlns="f2ad5090-61a8-4b8c-ab70-68f4ff4d1933">
      <Url>http://teamsites.arm.com/sites/marketing/branding/_layouts/DocIdRedir.aspx?ID=ARM-ECM-0151353</Url>
      <Description>ARM-ECM-0151353</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Picture" ma:contentTypeID="0x010102005A5C1BE65173D647975D08D04557E024" ma:contentTypeVersion="3" ma:contentTypeDescription="Upload an image or a photograph." ma:contentTypeScope="" ma:versionID="4e02033e9a8407b55ee482baa8e8773d">
  <xsd:schema xmlns:xsd="http://www.w3.org/2001/XMLSchema" xmlns:xs="http://www.w3.org/2001/XMLSchema" xmlns:p="http://schemas.microsoft.com/office/2006/metadata/properties" xmlns:ns1="http://schemas.microsoft.com/sharepoint/v3" xmlns:ns2="f2ad5090-61a8-4b8c-ab70-68f4ff4d1933" targetNamespace="http://schemas.microsoft.com/office/2006/metadata/properties" ma:root="true" ma:fieldsID="56baf7bb33d679821ced92383ddba583" ns1:_="" ns2:_="">
    <xsd:import namespace="http://schemas.microsoft.com/sharepoint/v3"/>
    <xsd:import namespace="f2ad5090-61a8-4b8c-ab70-68f4ff4d1933"/>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CB23D7-89E5-42FF-A5EB-008A06AB37C7}">
  <ds:schemaRefs>
    <ds:schemaRef ds:uri="http://schemas.microsoft.com/sharepoint/events"/>
  </ds:schemaRefs>
</ds:datastoreItem>
</file>

<file path=customXml/itemProps2.xml><?xml version="1.0" encoding="utf-8"?>
<ds:datastoreItem xmlns:ds="http://schemas.openxmlformats.org/officeDocument/2006/customXml" ds:itemID="{AE6E82D6-7FB8-4D99-A7B6-3C5BB1D894B9}">
  <ds:schemaRefs>
    <ds:schemaRef ds:uri="http://schemas.microsoft.com/office/2006/metadata/propertie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infopath/2007/PartnerControls"/>
    <ds:schemaRef ds:uri="f2ad5090-61a8-4b8c-ab70-68f4ff4d1933"/>
    <ds:schemaRef ds:uri="http://purl.org/dc/term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E2FEA05E-38D0-44EA-8B8D-2375FC6A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C777C69-0744-4BF3-8514-FB149EBD22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ARM PPT Template 2014 Public</Template>
  <TotalTime>8423</TotalTime>
  <Words>286</Words>
  <Application>Microsoft Office PowerPoint</Application>
  <PresentationFormat>Custom</PresentationFormat>
  <Paragraphs>27</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Gill Sans MT</vt:lpstr>
      <vt:lpstr>Verdana</vt:lpstr>
      <vt:lpstr>Wingdings</vt:lpstr>
      <vt:lpstr>Wingdings 2</vt:lpstr>
      <vt:lpstr>ARM PPT Template 2014 Public</vt:lpstr>
      <vt:lpstr>Test Mode Loopback pin connections</vt:lpstr>
      <vt:lpstr>Test Mode SPI Server pin connections</vt:lpstr>
    </vt:vector>
  </TitlesOfParts>
  <Company>Arm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Seidl</dc:creator>
  <cp:lastModifiedBy>Milorad Cvjetkovic</cp:lastModifiedBy>
  <cp:revision>419</cp:revision>
  <cp:lastPrinted>2014-06-23T13:17:36Z</cp:lastPrinted>
  <dcterms:created xsi:type="dcterms:W3CDTF">2014-02-14T11:44:43Z</dcterms:created>
  <dcterms:modified xsi:type="dcterms:W3CDTF">2020-05-06T06:30:25Z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0x010102005A5C1BE65173D647975D08D04557E024</vt:lpwstr>
  </property>
  <property fmtid="{D5CDD505-2E9C-101B-9397-08002B2CF9AE}" pid="3" name="_dlc_DocIdItemGuid">
    <vt:lpwstr>d0713a34-1062-48d0-aada-3b674e8d17e0</vt:lpwstr>
  </property>
  <property fmtid="{D5CDD505-2E9C-101B-9397-08002B2CF9AE}" pid="4" name="vti_description">
    <vt:lpwstr/>
  </property>
</Properties>
</file>